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259" r:id="rId4"/>
  </p:sldIdLst>
  <p:sldSz cx="6858000" cy="9906000" type="A4"/>
  <p:notesSz cx="6735763" cy="9866313"/>
  <p:defaultTextStyle>
    <a:defPPr>
      <a:defRPr lang="ja-JP"/>
    </a:defPPr>
    <a:lvl1pPr algn="l" defTabSz="957263"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1pPr>
    <a:lvl2pPr marL="477838" indent="-20638" algn="l" defTabSz="957263"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2pPr>
    <a:lvl3pPr marL="957263" indent="-42863" algn="l" defTabSz="957263"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3pPr>
    <a:lvl4pPr marL="1435100" indent="-63500" algn="l" defTabSz="957263"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4pPr>
    <a:lvl5pPr marL="1914525" indent="-85725" algn="l" defTabSz="957263"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9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9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9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9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和栗"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13E3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8" d="100"/>
          <a:sy n="88" d="100"/>
        </p:scale>
        <p:origin x="2826" y="10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78822" indent="0" algn="ctr">
              <a:buNone/>
              <a:defRPr>
                <a:solidFill>
                  <a:schemeClr val="tx1">
                    <a:tint val="75000"/>
                  </a:schemeClr>
                </a:solidFill>
              </a:defRPr>
            </a:lvl2pPr>
            <a:lvl3pPr marL="957644" indent="0" algn="ctr">
              <a:buNone/>
              <a:defRPr>
                <a:solidFill>
                  <a:schemeClr val="tx1">
                    <a:tint val="75000"/>
                  </a:schemeClr>
                </a:solidFill>
              </a:defRPr>
            </a:lvl3pPr>
            <a:lvl4pPr marL="1436465" indent="0" algn="ctr">
              <a:buNone/>
              <a:defRPr>
                <a:solidFill>
                  <a:schemeClr val="tx1">
                    <a:tint val="75000"/>
                  </a:schemeClr>
                </a:solidFill>
              </a:defRPr>
            </a:lvl4pPr>
            <a:lvl5pPr marL="1915286" indent="0" algn="ctr">
              <a:buNone/>
              <a:defRPr>
                <a:solidFill>
                  <a:schemeClr val="tx1">
                    <a:tint val="75000"/>
                  </a:schemeClr>
                </a:solidFill>
              </a:defRPr>
            </a:lvl5pPr>
            <a:lvl6pPr marL="2394107" indent="0" algn="ctr">
              <a:buNone/>
              <a:defRPr>
                <a:solidFill>
                  <a:schemeClr val="tx1">
                    <a:tint val="75000"/>
                  </a:schemeClr>
                </a:solidFill>
              </a:defRPr>
            </a:lvl6pPr>
            <a:lvl7pPr marL="2872929" indent="0" algn="ctr">
              <a:buNone/>
              <a:defRPr>
                <a:solidFill>
                  <a:schemeClr val="tx1">
                    <a:tint val="75000"/>
                  </a:schemeClr>
                </a:solidFill>
              </a:defRPr>
            </a:lvl7pPr>
            <a:lvl8pPr marL="3351750" indent="0" algn="ctr">
              <a:buNone/>
              <a:defRPr>
                <a:solidFill>
                  <a:schemeClr val="tx1">
                    <a:tint val="75000"/>
                  </a:schemeClr>
                </a:solidFill>
              </a:defRPr>
            </a:lvl8pPr>
            <a:lvl9pPr marL="3830572"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7592043F-3A9F-404F-8CC0-7769FC2EF493}"/>
              </a:ext>
            </a:extLst>
          </p:cNvPr>
          <p:cNvSpPr>
            <a:spLocks noGrp="1"/>
          </p:cNvSpPr>
          <p:nvPr>
            <p:ph type="dt" sz="half" idx="10"/>
          </p:nvPr>
        </p:nvSpPr>
        <p:spPr/>
        <p:txBody>
          <a:bodyPr/>
          <a:lstStyle>
            <a:lvl1pPr>
              <a:defRPr/>
            </a:lvl1pPr>
          </a:lstStyle>
          <a:p>
            <a:pPr>
              <a:defRPr/>
            </a:pPr>
            <a:fld id="{3B0496DC-1D72-4DBC-9F53-E5864FEF2C8D}" type="datetimeFigureOut">
              <a:rPr lang="ja-JP" altLang="en-US"/>
              <a:pPr>
                <a:defRPr/>
              </a:pPr>
              <a:t>2020/1/21</a:t>
            </a:fld>
            <a:endParaRPr lang="ja-JP" altLang="en-US"/>
          </a:p>
        </p:txBody>
      </p:sp>
      <p:sp>
        <p:nvSpPr>
          <p:cNvPr id="5" name="フッター プレースホルダ 4">
            <a:extLst>
              <a:ext uri="{FF2B5EF4-FFF2-40B4-BE49-F238E27FC236}">
                <a16:creationId xmlns:a16="http://schemas.microsoft.com/office/drawing/2014/main" id="{FF505763-16A2-4945-BC76-0F7B67968790}"/>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5158CE0-7D3B-479C-AC11-3781E82F2AF5}"/>
              </a:ext>
            </a:extLst>
          </p:cNvPr>
          <p:cNvSpPr>
            <a:spLocks noGrp="1"/>
          </p:cNvSpPr>
          <p:nvPr>
            <p:ph type="sldNum" sz="quarter" idx="12"/>
          </p:nvPr>
        </p:nvSpPr>
        <p:spPr/>
        <p:txBody>
          <a:bodyPr/>
          <a:lstStyle>
            <a:lvl1pPr>
              <a:defRPr/>
            </a:lvl1pPr>
          </a:lstStyle>
          <a:p>
            <a:pPr>
              <a:defRPr/>
            </a:pPr>
            <a:fld id="{DD7F2FA9-3502-4226-9631-E3D099A920F9}" type="slidenum">
              <a:rPr lang="ja-JP" altLang="en-US"/>
              <a:pPr>
                <a:defRPr/>
              </a:pPr>
              <a:t>‹#›</a:t>
            </a:fld>
            <a:endParaRPr lang="ja-JP" altLang="en-US"/>
          </a:p>
        </p:txBody>
      </p:sp>
    </p:spTree>
    <p:extLst>
      <p:ext uri="{BB962C8B-B14F-4D97-AF65-F5344CB8AC3E}">
        <p14:creationId xmlns:p14="http://schemas.microsoft.com/office/powerpoint/2010/main" val="2559712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9415E873-44A5-4289-A0DC-A93464A7FBD8}"/>
              </a:ext>
            </a:extLst>
          </p:cNvPr>
          <p:cNvSpPr>
            <a:spLocks noGrp="1"/>
          </p:cNvSpPr>
          <p:nvPr>
            <p:ph type="dt" sz="half" idx="10"/>
          </p:nvPr>
        </p:nvSpPr>
        <p:spPr/>
        <p:txBody>
          <a:bodyPr/>
          <a:lstStyle>
            <a:lvl1pPr>
              <a:defRPr/>
            </a:lvl1pPr>
          </a:lstStyle>
          <a:p>
            <a:pPr>
              <a:defRPr/>
            </a:pPr>
            <a:fld id="{C9BC1226-3112-42A1-8608-627980B5AD31}" type="datetimeFigureOut">
              <a:rPr lang="ja-JP" altLang="en-US"/>
              <a:pPr>
                <a:defRPr/>
              </a:pPr>
              <a:t>2020/1/21</a:t>
            </a:fld>
            <a:endParaRPr lang="ja-JP" altLang="en-US"/>
          </a:p>
        </p:txBody>
      </p:sp>
      <p:sp>
        <p:nvSpPr>
          <p:cNvPr id="5" name="フッター プレースホルダ 4">
            <a:extLst>
              <a:ext uri="{FF2B5EF4-FFF2-40B4-BE49-F238E27FC236}">
                <a16:creationId xmlns:a16="http://schemas.microsoft.com/office/drawing/2014/main" id="{011D11DA-4D22-481A-9019-818C15CC5B3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14FF10E-7408-4C4E-9091-34FA958E09E9}"/>
              </a:ext>
            </a:extLst>
          </p:cNvPr>
          <p:cNvSpPr>
            <a:spLocks noGrp="1"/>
          </p:cNvSpPr>
          <p:nvPr>
            <p:ph type="sldNum" sz="quarter" idx="12"/>
          </p:nvPr>
        </p:nvSpPr>
        <p:spPr/>
        <p:txBody>
          <a:bodyPr/>
          <a:lstStyle>
            <a:lvl1pPr>
              <a:defRPr/>
            </a:lvl1pPr>
          </a:lstStyle>
          <a:p>
            <a:pPr>
              <a:defRPr/>
            </a:pPr>
            <a:fld id="{AAC34880-4932-4E9A-85D8-AFC52674A30B}" type="slidenum">
              <a:rPr lang="ja-JP" altLang="en-US"/>
              <a:pPr>
                <a:defRPr/>
              </a:pPr>
              <a:t>‹#›</a:t>
            </a:fld>
            <a:endParaRPr lang="ja-JP" altLang="en-US"/>
          </a:p>
        </p:txBody>
      </p:sp>
    </p:spTree>
    <p:extLst>
      <p:ext uri="{BB962C8B-B14F-4D97-AF65-F5344CB8AC3E}">
        <p14:creationId xmlns:p14="http://schemas.microsoft.com/office/powerpoint/2010/main" val="18928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0" y="396701"/>
            <a:ext cx="4514850" cy="8452202"/>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DAF56944-3C8A-46A3-9D3B-64CED1A96D98}"/>
              </a:ext>
            </a:extLst>
          </p:cNvPr>
          <p:cNvSpPr>
            <a:spLocks noGrp="1"/>
          </p:cNvSpPr>
          <p:nvPr>
            <p:ph type="dt" sz="half" idx="10"/>
          </p:nvPr>
        </p:nvSpPr>
        <p:spPr/>
        <p:txBody>
          <a:bodyPr/>
          <a:lstStyle>
            <a:lvl1pPr>
              <a:defRPr/>
            </a:lvl1pPr>
          </a:lstStyle>
          <a:p>
            <a:pPr>
              <a:defRPr/>
            </a:pPr>
            <a:fld id="{75DDC507-3210-48D4-AED7-09A43B304783}" type="datetimeFigureOut">
              <a:rPr lang="ja-JP" altLang="en-US"/>
              <a:pPr>
                <a:defRPr/>
              </a:pPr>
              <a:t>2020/1/21</a:t>
            </a:fld>
            <a:endParaRPr lang="ja-JP" altLang="en-US"/>
          </a:p>
        </p:txBody>
      </p:sp>
      <p:sp>
        <p:nvSpPr>
          <p:cNvPr id="5" name="フッター プレースホルダ 4">
            <a:extLst>
              <a:ext uri="{FF2B5EF4-FFF2-40B4-BE49-F238E27FC236}">
                <a16:creationId xmlns:a16="http://schemas.microsoft.com/office/drawing/2014/main" id="{FBBBE864-CA93-45B2-95D8-D993110A97EC}"/>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C31A702-1999-40AF-AF6C-3A18085AC920}"/>
              </a:ext>
            </a:extLst>
          </p:cNvPr>
          <p:cNvSpPr>
            <a:spLocks noGrp="1"/>
          </p:cNvSpPr>
          <p:nvPr>
            <p:ph type="sldNum" sz="quarter" idx="12"/>
          </p:nvPr>
        </p:nvSpPr>
        <p:spPr/>
        <p:txBody>
          <a:bodyPr/>
          <a:lstStyle>
            <a:lvl1pPr>
              <a:defRPr/>
            </a:lvl1pPr>
          </a:lstStyle>
          <a:p>
            <a:pPr>
              <a:defRPr/>
            </a:pPr>
            <a:fld id="{CE2DC3C4-C0A9-4030-8319-C62263FA0C4A}" type="slidenum">
              <a:rPr lang="ja-JP" altLang="en-US"/>
              <a:pPr>
                <a:defRPr/>
              </a:pPr>
              <a:t>‹#›</a:t>
            </a:fld>
            <a:endParaRPr lang="ja-JP" altLang="en-US"/>
          </a:p>
        </p:txBody>
      </p:sp>
    </p:spTree>
    <p:extLst>
      <p:ext uri="{BB962C8B-B14F-4D97-AF65-F5344CB8AC3E}">
        <p14:creationId xmlns:p14="http://schemas.microsoft.com/office/powerpoint/2010/main" val="435737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53EF35A-586E-4431-8312-341F2EAE09C8}"/>
              </a:ext>
            </a:extLst>
          </p:cNvPr>
          <p:cNvSpPr>
            <a:spLocks noGrp="1"/>
          </p:cNvSpPr>
          <p:nvPr>
            <p:ph type="dt" sz="half" idx="10"/>
          </p:nvPr>
        </p:nvSpPr>
        <p:spPr/>
        <p:txBody>
          <a:bodyPr/>
          <a:lstStyle>
            <a:lvl1pPr>
              <a:defRPr/>
            </a:lvl1pPr>
          </a:lstStyle>
          <a:p>
            <a:pPr>
              <a:defRPr/>
            </a:pPr>
            <a:fld id="{D0DE1980-F176-4558-9465-127C9BCC32CE}" type="datetimeFigureOut">
              <a:rPr lang="ja-JP" altLang="en-US"/>
              <a:pPr>
                <a:defRPr/>
              </a:pPr>
              <a:t>2020/1/21</a:t>
            </a:fld>
            <a:endParaRPr lang="ja-JP" altLang="en-US"/>
          </a:p>
        </p:txBody>
      </p:sp>
      <p:sp>
        <p:nvSpPr>
          <p:cNvPr id="5" name="フッター プレースホルダ 4">
            <a:extLst>
              <a:ext uri="{FF2B5EF4-FFF2-40B4-BE49-F238E27FC236}">
                <a16:creationId xmlns:a16="http://schemas.microsoft.com/office/drawing/2014/main" id="{99E93048-7B81-44D7-B391-8FEF1233527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E5D70897-57AD-47D3-91F5-2BDFD3F16106}"/>
              </a:ext>
            </a:extLst>
          </p:cNvPr>
          <p:cNvSpPr>
            <a:spLocks noGrp="1"/>
          </p:cNvSpPr>
          <p:nvPr>
            <p:ph type="sldNum" sz="quarter" idx="12"/>
          </p:nvPr>
        </p:nvSpPr>
        <p:spPr/>
        <p:txBody>
          <a:bodyPr/>
          <a:lstStyle>
            <a:lvl1pPr>
              <a:defRPr/>
            </a:lvl1pPr>
          </a:lstStyle>
          <a:p>
            <a:pPr>
              <a:defRPr/>
            </a:pPr>
            <a:fld id="{3DE44192-061D-41EE-A929-8B5503ACDC44}" type="slidenum">
              <a:rPr lang="ja-JP" altLang="en-US"/>
              <a:pPr>
                <a:defRPr/>
              </a:pPr>
              <a:t>‹#›</a:t>
            </a:fld>
            <a:endParaRPr lang="ja-JP" altLang="en-US"/>
          </a:p>
        </p:txBody>
      </p:sp>
    </p:spTree>
    <p:extLst>
      <p:ext uri="{BB962C8B-B14F-4D97-AF65-F5344CB8AC3E}">
        <p14:creationId xmlns:p14="http://schemas.microsoft.com/office/powerpoint/2010/main" val="138718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2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4198588"/>
            <a:ext cx="5829300" cy="2166937"/>
          </a:xfrm>
        </p:spPr>
        <p:txBody>
          <a:bodyPr anchor="b"/>
          <a:lstStyle>
            <a:lvl1pPr marL="0" indent="0">
              <a:buNone/>
              <a:defRPr sz="2100">
                <a:solidFill>
                  <a:schemeClr val="tx1">
                    <a:tint val="75000"/>
                  </a:schemeClr>
                </a:solidFill>
              </a:defRPr>
            </a:lvl1pPr>
            <a:lvl2pPr marL="478822" indent="0">
              <a:buNone/>
              <a:defRPr sz="1900">
                <a:solidFill>
                  <a:schemeClr val="tx1">
                    <a:tint val="75000"/>
                  </a:schemeClr>
                </a:solidFill>
              </a:defRPr>
            </a:lvl2pPr>
            <a:lvl3pPr marL="957644" indent="0">
              <a:buNone/>
              <a:defRPr sz="1600">
                <a:solidFill>
                  <a:schemeClr val="tx1">
                    <a:tint val="75000"/>
                  </a:schemeClr>
                </a:solidFill>
              </a:defRPr>
            </a:lvl3pPr>
            <a:lvl4pPr marL="1436465" indent="0">
              <a:buNone/>
              <a:defRPr sz="1500">
                <a:solidFill>
                  <a:schemeClr val="tx1">
                    <a:tint val="75000"/>
                  </a:schemeClr>
                </a:solidFill>
              </a:defRPr>
            </a:lvl4pPr>
            <a:lvl5pPr marL="1915286" indent="0">
              <a:buNone/>
              <a:defRPr sz="1500">
                <a:solidFill>
                  <a:schemeClr val="tx1">
                    <a:tint val="75000"/>
                  </a:schemeClr>
                </a:solidFill>
              </a:defRPr>
            </a:lvl5pPr>
            <a:lvl6pPr marL="2394107" indent="0">
              <a:buNone/>
              <a:defRPr sz="1500">
                <a:solidFill>
                  <a:schemeClr val="tx1">
                    <a:tint val="75000"/>
                  </a:schemeClr>
                </a:solidFill>
              </a:defRPr>
            </a:lvl6pPr>
            <a:lvl7pPr marL="2872929" indent="0">
              <a:buNone/>
              <a:defRPr sz="1500">
                <a:solidFill>
                  <a:schemeClr val="tx1">
                    <a:tint val="75000"/>
                  </a:schemeClr>
                </a:solidFill>
              </a:defRPr>
            </a:lvl7pPr>
            <a:lvl8pPr marL="3351750" indent="0">
              <a:buNone/>
              <a:defRPr sz="1500">
                <a:solidFill>
                  <a:schemeClr val="tx1">
                    <a:tint val="75000"/>
                  </a:schemeClr>
                </a:solidFill>
              </a:defRPr>
            </a:lvl8pPr>
            <a:lvl9pPr marL="3830572" indent="0">
              <a:buNone/>
              <a:defRPr sz="15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5DBE79F2-8189-4241-B263-47C157C484EA}"/>
              </a:ext>
            </a:extLst>
          </p:cNvPr>
          <p:cNvSpPr>
            <a:spLocks noGrp="1"/>
          </p:cNvSpPr>
          <p:nvPr>
            <p:ph type="dt" sz="half" idx="10"/>
          </p:nvPr>
        </p:nvSpPr>
        <p:spPr/>
        <p:txBody>
          <a:bodyPr/>
          <a:lstStyle>
            <a:lvl1pPr>
              <a:defRPr/>
            </a:lvl1pPr>
          </a:lstStyle>
          <a:p>
            <a:pPr>
              <a:defRPr/>
            </a:pPr>
            <a:fld id="{2E2C02C7-D388-4693-BD61-BB7543075234}" type="datetimeFigureOut">
              <a:rPr lang="ja-JP" altLang="en-US"/>
              <a:pPr>
                <a:defRPr/>
              </a:pPr>
              <a:t>2020/1/21</a:t>
            </a:fld>
            <a:endParaRPr lang="ja-JP" altLang="en-US"/>
          </a:p>
        </p:txBody>
      </p:sp>
      <p:sp>
        <p:nvSpPr>
          <p:cNvPr id="5" name="フッター プレースホルダ 4">
            <a:extLst>
              <a:ext uri="{FF2B5EF4-FFF2-40B4-BE49-F238E27FC236}">
                <a16:creationId xmlns:a16="http://schemas.microsoft.com/office/drawing/2014/main" id="{E128CE32-9970-468A-975C-8299F15664EC}"/>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1962CB2-9065-4347-BBA3-E3E2BC88375E}"/>
              </a:ext>
            </a:extLst>
          </p:cNvPr>
          <p:cNvSpPr>
            <a:spLocks noGrp="1"/>
          </p:cNvSpPr>
          <p:nvPr>
            <p:ph type="sldNum" sz="quarter" idx="12"/>
          </p:nvPr>
        </p:nvSpPr>
        <p:spPr/>
        <p:txBody>
          <a:bodyPr/>
          <a:lstStyle>
            <a:lvl1pPr>
              <a:defRPr/>
            </a:lvl1pPr>
          </a:lstStyle>
          <a:p>
            <a:pPr>
              <a:defRPr/>
            </a:pPr>
            <a:fld id="{A90C2192-9956-43E0-8CD6-50AE6F17FD8E}" type="slidenum">
              <a:rPr lang="ja-JP" altLang="en-US"/>
              <a:pPr>
                <a:defRPr/>
              </a:pPr>
              <a:t>‹#›</a:t>
            </a:fld>
            <a:endParaRPr lang="ja-JP" altLang="en-US"/>
          </a:p>
        </p:txBody>
      </p:sp>
    </p:spTree>
    <p:extLst>
      <p:ext uri="{BB962C8B-B14F-4D97-AF65-F5344CB8AC3E}">
        <p14:creationId xmlns:p14="http://schemas.microsoft.com/office/powerpoint/2010/main" val="847707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42900" y="2311402"/>
            <a:ext cx="3028950" cy="6537502"/>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486150" y="2311402"/>
            <a:ext cx="3028950" cy="6537502"/>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E627C17B-D810-42ED-8FE8-F5360AFB40B5}"/>
              </a:ext>
            </a:extLst>
          </p:cNvPr>
          <p:cNvSpPr>
            <a:spLocks noGrp="1"/>
          </p:cNvSpPr>
          <p:nvPr>
            <p:ph type="dt" sz="half" idx="10"/>
          </p:nvPr>
        </p:nvSpPr>
        <p:spPr/>
        <p:txBody>
          <a:bodyPr/>
          <a:lstStyle>
            <a:lvl1pPr>
              <a:defRPr/>
            </a:lvl1pPr>
          </a:lstStyle>
          <a:p>
            <a:pPr>
              <a:defRPr/>
            </a:pPr>
            <a:fld id="{752B4B28-A618-4B4B-B679-57DD6E933B93}" type="datetimeFigureOut">
              <a:rPr lang="ja-JP" altLang="en-US"/>
              <a:pPr>
                <a:defRPr/>
              </a:pPr>
              <a:t>2020/1/21</a:t>
            </a:fld>
            <a:endParaRPr lang="ja-JP" altLang="en-US"/>
          </a:p>
        </p:txBody>
      </p:sp>
      <p:sp>
        <p:nvSpPr>
          <p:cNvPr id="6" name="フッター プレースホルダ 4">
            <a:extLst>
              <a:ext uri="{FF2B5EF4-FFF2-40B4-BE49-F238E27FC236}">
                <a16:creationId xmlns:a16="http://schemas.microsoft.com/office/drawing/2014/main" id="{C6208911-6A83-4073-B5B0-07B310D90A18}"/>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3DEC6EB0-B6C4-4EFF-929E-D5198C373A8B}"/>
              </a:ext>
            </a:extLst>
          </p:cNvPr>
          <p:cNvSpPr>
            <a:spLocks noGrp="1"/>
          </p:cNvSpPr>
          <p:nvPr>
            <p:ph type="sldNum" sz="quarter" idx="12"/>
          </p:nvPr>
        </p:nvSpPr>
        <p:spPr/>
        <p:txBody>
          <a:bodyPr/>
          <a:lstStyle>
            <a:lvl1pPr>
              <a:defRPr/>
            </a:lvl1pPr>
          </a:lstStyle>
          <a:p>
            <a:pPr>
              <a:defRPr/>
            </a:pPr>
            <a:fld id="{7C7286D6-CEA6-4C84-9AAE-719A408B45A5}" type="slidenum">
              <a:rPr lang="ja-JP" altLang="en-US"/>
              <a:pPr>
                <a:defRPr/>
              </a:pPr>
              <a:t>‹#›</a:t>
            </a:fld>
            <a:endParaRPr lang="ja-JP" altLang="en-US"/>
          </a:p>
        </p:txBody>
      </p:sp>
    </p:spTree>
    <p:extLst>
      <p:ext uri="{BB962C8B-B14F-4D97-AF65-F5344CB8AC3E}">
        <p14:creationId xmlns:p14="http://schemas.microsoft.com/office/powerpoint/2010/main" val="2266532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2" y="2217385"/>
            <a:ext cx="3030141" cy="924100"/>
          </a:xfrm>
        </p:spPr>
        <p:txBody>
          <a:bodyPr anchor="b"/>
          <a:lstStyle>
            <a:lvl1pPr marL="0" indent="0">
              <a:buNone/>
              <a:defRPr sz="2500" b="1"/>
            </a:lvl1pPr>
            <a:lvl2pPr marL="478822" indent="0">
              <a:buNone/>
              <a:defRPr sz="2100" b="1"/>
            </a:lvl2pPr>
            <a:lvl3pPr marL="957644" indent="0">
              <a:buNone/>
              <a:defRPr sz="1900" b="1"/>
            </a:lvl3pPr>
            <a:lvl4pPr marL="1436465" indent="0">
              <a:buNone/>
              <a:defRPr sz="1600" b="1"/>
            </a:lvl4pPr>
            <a:lvl5pPr marL="1915286" indent="0">
              <a:buNone/>
              <a:defRPr sz="1600" b="1"/>
            </a:lvl5pPr>
            <a:lvl6pPr marL="2394107" indent="0">
              <a:buNone/>
              <a:defRPr sz="1600" b="1"/>
            </a:lvl6pPr>
            <a:lvl7pPr marL="2872929" indent="0">
              <a:buNone/>
              <a:defRPr sz="1600" b="1"/>
            </a:lvl7pPr>
            <a:lvl8pPr marL="3351750" indent="0">
              <a:buNone/>
              <a:defRPr sz="1600" b="1"/>
            </a:lvl8pPr>
            <a:lvl9pPr marL="3830572"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2" y="3141486"/>
            <a:ext cx="3030141" cy="5707416"/>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71" y="2217385"/>
            <a:ext cx="3031331" cy="924100"/>
          </a:xfrm>
        </p:spPr>
        <p:txBody>
          <a:bodyPr anchor="b"/>
          <a:lstStyle>
            <a:lvl1pPr marL="0" indent="0">
              <a:buNone/>
              <a:defRPr sz="2500" b="1"/>
            </a:lvl1pPr>
            <a:lvl2pPr marL="478822" indent="0">
              <a:buNone/>
              <a:defRPr sz="2100" b="1"/>
            </a:lvl2pPr>
            <a:lvl3pPr marL="957644" indent="0">
              <a:buNone/>
              <a:defRPr sz="1900" b="1"/>
            </a:lvl3pPr>
            <a:lvl4pPr marL="1436465" indent="0">
              <a:buNone/>
              <a:defRPr sz="1600" b="1"/>
            </a:lvl4pPr>
            <a:lvl5pPr marL="1915286" indent="0">
              <a:buNone/>
              <a:defRPr sz="1600" b="1"/>
            </a:lvl5pPr>
            <a:lvl6pPr marL="2394107" indent="0">
              <a:buNone/>
              <a:defRPr sz="1600" b="1"/>
            </a:lvl6pPr>
            <a:lvl7pPr marL="2872929" indent="0">
              <a:buNone/>
              <a:defRPr sz="1600" b="1"/>
            </a:lvl7pPr>
            <a:lvl8pPr marL="3351750" indent="0">
              <a:buNone/>
              <a:defRPr sz="1600" b="1"/>
            </a:lvl8pPr>
            <a:lvl9pPr marL="3830572"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34D8492D-D0AD-4E4B-9EE2-46888FF1D920}"/>
              </a:ext>
            </a:extLst>
          </p:cNvPr>
          <p:cNvSpPr>
            <a:spLocks noGrp="1"/>
          </p:cNvSpPr>
          <p:nvPr>
            <p:ph type="dt" sz="half" idx="10"/>
          </p:nvPr>
        </p:nvSpPr>
        <p:spPr/>
        <p:txBody>
          <a:bodyPr/>
          <a:lstStyle>
            <a:lvl1pPr>
              <a:defRPr/>
            </a:lvl1pPr>
          </a:lstStyle>
          <a:p>
            <a:pPr>
              <a:defRPr/>
            </a:pPr>
            <a:fld id="{0630526D-00B6-491C-9D84-37074646C20B}" type="datetimeFigureOut">
              <a:rPr lang="ja-JP" altLang="en-US"/>
              <a:pPr>
                <a:defRPr/>
              </a:pPr>
              <a:t>2020/1/21</a:t>
            </a:fld>
            <a:endParaRPr lang="ja-JP" altLang="en-US"/>
          </a:p>
        </p:txBody>
      </p:sp>
      <p:sp>
        <p:nvSpPr>
          <p:cNvPr id="8" name="フッター プレースホルダ 4">
            <a:extLst>
              <a:ext uri="{FF2B5EF4-FFF2-40B4-BE49-F238E27FC236}">
                <a16:creationId xmlns:a16="http://schemas.microsoft.com/office/drawing/2014/main" id="{1A5396A4-E719-4218-B797-A99821665E3E}"/>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52DFF143-3432-4D54-8F09-BDD8010B27EC}"/>
              </a:ext>
            </a:extLst>
          </p:cNvPr>
          <p:cNvSpPr>
            <a:spLocks noGrp="1"/>
          </p:cNvSpPr>
          <p:nvPr>
            <p:ph type="sldNum" sz="quarter" idx="12"/>
          </p:nvPr>
        </p:nvSpPr>
        <p:spPr/>
        <p:txBody>
          <a:bodyPr/>
          <a:lstStyle>
            <a:lvl1pPr>
              <a:defRPr/>
            </a:lvl1pPr>
          </a:lstStyle>
          <a:p>
            <a:pPr>
              <a:defRPr/>
            </a:pPr>
            <a:fld id="{0EA79EE4-8E94-452B-B3FE-88C39C4DBB4D}" type="slidenum">
              <a:rPr lang="ja-JP" altLang="en-US"/>
              <a:pPr>
                <a:defRPr/>
              </a:pPr>
              <a:t>‹#›</a:t>
            </a:fld>
            <a:endParaRPr lang="ja-JP" altLang="en-US"/>
          </a:p>
        </p:txBody>
      </p:sp>
    </p:spTree>
    <p:extLst>
      <p:ext uri="{BB962C8B-B14F-4D97-AF65-F5344CB8AC3E}">
        <p14:creationId xmlns:p14="http://schemas.microsoft.com/office/powerpoint/2010/main" val="1286661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EDDD9910-144D-465E-9075-6DDBB61CE5F2}"/>
              </a:ext>
            </a:extLst>
          </p:cNvPr>
          <p:cNvSpPr>
            <a:spLocks noGrp="1"/>
          </p:cNvSpPr>
          <p:nvPr>
            <p:ph type="dt" sz="half" idx="10"/>
          </p:nvPr>
        </p:nvSpPr>
        <p:spPr/>
        <p:txBody>
          <a:bodyPr/>
          <a:lstStyle>
            <a:lvl1pPr>
              <a:defRPr/>
            </a:lvl1pPr>
          </a:lstStyle>
          <a:p>
            <a:pPr>
              <a:defRPr/>
            </a:pPr>
            <a:fld id="{4CD4F110-99AC-4397-898E-FEE9F36D1E77}" type="datetimeFigureOut">
              <a:rPr lang="ja-JP" altLang="en-US"/>
              <a:pPr>
                <a:defRPr/>
              </a:pPr>
              <a:t>2020/1/21</a:t>
            </a:fld>
            <a:endParaRPr lang="ja-JP" altLang="en-US"/>
          </a:p>
        </p:txBody>
      </p:sp>
      <p:sp>
        <p:nvSpPr>
          <p:cNvPr id="4" name="フッター プレースホルダ 4">
            <a:extLst>
              <a:ext uri="{FF2B5EF4-FFF2-40B4-BE49-F238E27FC236}">
                <a16:creationId xmlns:a16="http://schemas.microsoft.com/office/drawing/2014/main" id="{976D0FD3-8B8D-45AE-9BC9-CF239D46EE03}"/>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3D257F8D-3FD8-4F23-BAB8-6337F4384D2E}"/>
              </a:ext>
            </a:extLst>
          </p:cNvPr>
          <p:cNvSpPr>
            <a:spLocks noGrp="1"/>
          </p:cNvSpPr>
          <p:nvPr>
            <p:ph type="sldNum" sz="quarter" idx="12"/>
          </p:nvPr>
        </p:nvSpPr>
        <p:spPr/>
        <p:txBody>
          <a:bodyPr/>
          <a:lstStyle>
            <a:lvl1pPr>
              <a:defRPr/>
            </a:lvl1pPr>
          </a:lstStyle>
          <a:p>
            <a:pPr>
              <a:defRPr/>
            </a:pPr>
            <a:fld id="{9C641167-C692-44FD-B322-07EAF61615A2}" type="slidenum">
              <a:rPr lang="ja-JP" altLang="en-US"/>
              <a:pPr>
                <a:defRPr/>
              </a:pPr>
              <a:t>‹#›</a:t>
            </a:fld>
            <a:endParaRPr lang="ja-JP" altLang="en-US"/>
          </a:p>
        </p:txBody>
      </p:sp>
    </p:spTree>
    <p:extLst>
      <p:ext uri="{BB962C8B-B14F-4D97-AF65-F5344CB8AC3E}">
        <p14:creationId xmlns:p14="http://schemas.microsoft.com/office/powerpoint/2010/main" val="3348392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1FB232FD-8992-41D8-80A2-B4B79BAF229C}"/>
              </a:ext>
            </a:extLst>
          </p:cNvPr>
          <p:cNvSpPr>
            <a:spLocks noGrp="1"/>
          </p:cNvSpPr>
          <p:nvPr>
            <p:ph type="dt" sz="half" idx="10"/>
          </p:nvPr>
        </p:nvSpPr>
        <p:spPr/>
        <p:txBody>
          <a:bodyPr/>
          <a:lstStyle>
            <a:lvl1pPr>
              <a:defRPr/>
            </a:lvl1pPr>
          </a:lstStyle>
          <a:p>
            <a:pPr>
              <a:defRPr/>
            </a:pPr>
            <a:fld id="{500BA670-9A46-4CFC-9127-3BF4033F9CF5}" type="datetimeFigureOut">
              <a:rPr lang="ja-JP" altLang="en-US"/>
              <a:pPr>
                <a:defRPr/>
              </a:pPr>
              <a:t>2020/1/21</a:t>
            </a:fld>
            <a:endParaRPr lang="ja-JP" altLang="en-US"/>
          </a:p>
        </p:txBody>
      </p:sp>
      <p:sp>
        <p:nvSpPr>
          <p:cNvPr id="3" name="フッター プレースホルダ 4">
            <a:extLst>
              <a:ext uri="{FF2B5EF4-FFF2-40B4-BE49-F238E27FC236}">
                <a16:creationId xmlns:a16="http://schemas.microsoft.com/office/drawing/2014/main" id="{D563D580-BBFE-4C2A-996A-155FDB4C2802}"/>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B4F3D158-B905-42F7-BC23-CD188C6991DA}"/>
              </a:ext>
            </a:extLst>
          </p:cNvPr>
          <p:cNvSpPr>
            <a:spLocks noGrp="1"/>
          </p:cNvSpPr>
          <p:nvPr>
            <p:ph type="sldNum" sz="quarter" idx="12"/>
          </p:nvPr>
        </p:nvSpPr>
        <p:spPr/>
        <p:txBody>
          <a:bodyPr/>
          <a:lstStyle>
            <a:lvl1pPr>
              <a:defRPr/>
            </a:lvl1pPr>
          </a:lstStyle>
          <a:p>
            <a:pPr>
              <a:defRPr/>
            </a:pPr>
            <a:fld id="{BA470D5E-926A-4D69-BD86-0D70DB09EA5B}" type="slidenum">
              <a:rPr lang="ja-JP" altLang="en-US"/>
              <a:pPr>
                <a:defRPr/>
              </a:pPr>
              <a:t>‹#›</a:t>
            </a:fld>
            <a:endParaRPr lang="ja-JP" altLang="en-US"/>
          </a:p>
        </p:txBody>
      </p:sp>
    </p:spTree>
    <p:extLst>
      <p:ext uri="{BB962C8B-B14F-4D97-AF65-F5344CB8AC3E}">
        <p14:creationId xmlns:p14="http://schemas.microsoft.com/office/powerpoint/2010/main" val="1016045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4407"/>
            <a:ext cx="2256235" cy="1678517"/>
          </a:xfrm>
        </p:spPr>
        <p:txBody>
          <a:bodyPr anchor="b"/>
          <a:lstStyle>
            <a:lvl1pPr algn="l">
              <a:defRPr sz="2100" b="1"/>
            </a:lvl1pPr>
          </a:lstStyle>
          <a:p>
            <a:r>
              <a:rPr lang="ja-JP" altLang="en-US"/>
              <a:t>マスタ タイトルの書式設定</a:t>
            </a:r>
          </a:p>
        </p:txBody>
      </p:sp>
      <p:sp>
        <p:nvSpPr>
          <p:cNvPr id="3" name="コンテンツ プレースホルダ 2"/>
          <p:cNvSpPr>
            <a:spLocks noGrp="1"/>
          </p:cNvSpPr>
          <p:nvPr>
            <p:ph idx="1"/>
          </p:nvPr>
        </p:nvSpPr>
        <p:spPr>
          <a:xfrm>
            <a:off x="2681289" y="394408"/>
            <a:ext cx="3833813" cy="8454497"/>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2" y="2072925"/>
            <a:ext cx="2256235" cy="6775980"/>
          </a:xfrm>
        </p:spPr>
        <p:txBody>
          <a:bodyPr/>
          <a:lstStyle>
            <a:lvl1pPr marL="0" indent="0">
              <a:buNone/>
              <a:defRPr sz="1500"/>
            </a:lvl1pPr>
            <a:lvl2pPr marL="478822" indent="0">
              <a:buNone/>
              <a:defRPr sz="1300"/>
            </a:lvl2pPr>
            <a:lvl3pPr marL="957644" indent="0">
              <a:buNone/>
              <a:defRPr sz="1000"/>
            </a:lvl3pPr>
            <a:lvl4pPr marL="1436465" indent="0">
              <a:buNone/>
              <a:defRPr sz="1000"/>
            </a:lvl4pPr>
            <a:lvl5pPr marL="1915286" indent="0">
              <a:buNone/>
              <a:defRPr sz="1000"/>
            </a:lvl5pPr>
            <a:lvl6pPr marL="2394107" indent="0">
              <a:buNone/>
              <a:defRPr sz="1000"/>
            </a:lvl6pPr>
            <a:lvl7pPr marL="2872929" indent="0">
              <a:buNone/>
              <a:defRPr sz="1000"/>
            </a:lvl7pPr>
            <a:lvl8pPr marL="3351750" indent="0">
              <a:buNone/>
              <a:defRPr sz="1000"/>
            </a:lvl8pPr>
            <a:lvl9pPr marL="3830572" indent="0">
              <a:buNone/>
              <a:defRPr sz="10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91E47180-2273-48B3-9666-D0865D8A7566}"/>
              </a:ext>
            </a:extLst>
          </p:cNvPr>
          <p:cNvSpPr>
            <a:spLocks noGrp="1"/>
          </p:cNvSpPr>
          <p:nvPr>
            <p:ph type="dt" sz="half" idx="10"/>
          </p:nvPr>
        </p:nvSpPr>
        <p:spPr/>
        <p:txBody>
          <a:bodyPr/>
          <a:lstStyle>
            <a:lvl1pPr>
              <a:defRPr/>
            </a:lvl1pPr>
          </a:lstStyle>
          <a:p>
            <a:pPr>
              <a:defRPr/>
            </a:pPr>
            <a:fld id="{9B476E0E-E957-469B-820C-A5C2E3C95861}" type="datetimeFigureOut">
              <a:rPr lang="ja-JP" altLang="en-US"/>
              <a:pPr>
                <a:defRPr/>
              </a:pPr>
              <a:t>2020/1/21</a:t>
            </a:fld>
            <a:endParaRPr lang="ja-JP" altLang="en-US"/>
          </a:p>
        </p:txBody>
      </p:sp>
      <p:sp>
        <p:nvSpPr>
          <p:cNvPr id="6" name="フッター プレースホルダ 4">
            <a:extLst>
              <a:ext uri="{FF2B5EF4-FFF2-40B4-BE49-F238E27FC236}">
                <a16:creationId xmlns:a16="http://schemas.microsoft.com/office/drawing/2014/main" id="{09739CCF-6884-4BEF-8215-126FD5C1AF37}"/>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FD2FF3BD-05A3-44A9-BE99-E0D1C61760A9}"/>
              </a:ext>
            </a:extLst>
          </p:cNvPr>
          <p:cNvSpPr>
            <a:spLocks noGrp="1"/>
          </p:cNvSpPr>
          <p:nvPr>
            <p:ph type="sldNum" sz="quarter" idx="12"/>
          </p:nvPr>
        </p:nvSpPr>
        <p:spPr/>
        <p:txBody>
          <a:bodyPr/>
          <a:lstStyle>
            <a:lvl1pPr>
              <a:defRPr/>
            </a:lvl1pPr>
          </a:lstStyle>
          <a:p>
            <a:pPr>
              <a:defRPr/>
            </a:pPr>
            <a:fld id="{B4A2061C-42F7-41C5-A541-403ECD15FAF0}" type="slidenum">
              <a:rPr lang="ja-JP" altLang="en-US"/>
              <a:pPr>
                <a:defRPr/>
              </a:pPr>
              <a:t>‹#›</a:t>
            </a:fld>
            <a:endParaRPr lang="ja-JP" altLang="en-US"/>
          </a:p>
        </p:txBody>
      </p:sp>
    </p:spTree>
    <p:extLst>
      <p:ext uri="{BB962C8B-B14F-4D97-AF65-F5344CB8AC3E}">
        <p14:creationId xmlns:p14="http://schemas.microsoft.com/office/powerpoint/2010/main" val="2173132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00" b="1"/>
            </a:lvl1pPr>
          </a:lstStyle>
          <a:p>
            <a:r>
              <a:rPr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rtlCol="0">
            <a:normAutofit/>
          </a:bodyPr>
          <a:lstStyle>
            <a:lvl1pPr marL="0" indent="0">
              <a:buNone/>
              <a:defRPr sz="3400"/>
            </a:lvl1pPr>
            <a:lvl2pPr marL="478822" indent="0">
              <a:buNone/>
              <a:defRPr sz="2900"/>
            </a:lvl2pPr>
            <a:lvl3pPr marL="957644" indent="0">
              <a:buNone/>
              <a:defRPr sz="2500"/>
            </a:lvl3pPr>
            <a:lvl4pPr marL="1436465" indent="0">
              <a:buNone/>
              <a:defRPr sz="2100"/>
            </a:lvl4pPr>
            <a:lvl5pPr marL="1915286" indent="0">
              <a:buNone/>
              <a:defRPr sz="2100"/>
            </a:lvl5pPr>
            <a:lvl6pPr marL="2394107" indent="0">
              <a:buNone/>
              <a:defRPr sz="2100"/>
            </a:lvl6pPr>
            <a:lvl7pPr marL="2872929" indent="0">
              <a:buNone/>
              <a:defRPr sz="2100"/>
            </a:lvl7pPr>
            <a:lvl8pPr marL="3351750" indent="0">
              <a:buNone/>
              <a:defRPr sz="2100"/>
            </a:lvl8pPr>
            <a:lvl9pPr marL="3830572" indent="0">
              <a:buNone/>
              <a:defRPr sz="2100"/>
            </a:lvl9pPr>
          </a:lstStyle>
          <a:p>
            <a:pPr lvl="0"/>
            <a:endParaRPr lang="ja-JP" altLang="en-US" noProof="0"/>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500"/>
            </a:lvl1pPr>
            <a:lvl2pPr marL="478822" indent="0">
              <a:buNone/>
              <a:defRPr sz="1300"/>
            </a:lvl2pPr>
            <a:lvl3pPr marL="957644" indent="0">
              <a:buNone/>
              <a:defRPr sz="1000"/>
            </a:lvl3pPr>
            <a:lvl4pPr marL="1436465" indent="0">
              <a:buNone/>
              <a:defRPr sz="1000"/>
            </a:lvl4pPr>
            <a:lvl5pPr marL="1915286" indent="0">
              <a:buNone/>
              <a:defRPr sz="1000"/>
            </a:lvl5pPr>
            <a:lvl6pPr marL="2394107" indent="0">
              <a:buNone/>
              <a:defRPr sz="1000"/>
            </a:lvl6pPr>
            <a:lvl7pPr marL="2872929" indent="0">
              <a:buNone/>
              <a:defRPr sz="1000"/>
            </a:lvl7pPr>
            <a:lvl8pPr marL="3351750" indent="0">
              <a:buNone/>
              <a:defRPr sz="1000"/>
            </a:lvl8pPr>
            <a:lvl9pPr marL="3830572" indent="0">
              <a:buNone/>
              <a:defRPr sz="10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D473BC00-A183-4D2D-9C05-C356F3B04FB9}"/>
              </a:ext>
            </a:extLst>
          </p:cNvPr>
          <p:cNvSpPr>
            <a:spLocks noGrp="1"/>
          </p:cNvSpPr>
          <p:nvPr>
            <p:ph type="dt" sz="half" idx="10"/>
          </p:nvPr>
        </p:nvSpPr>
        <p:spPr/>
        <p:txBody>
          <a:bodyPr/>
          <a:lstStyle>
            <a:lvl1pPr>
              <a:defRPr/>
            </a:lvl1pPr>
          </a:lstStyle>
          <a:p>
            <a:pPr>
              <a:defRPr/>
            </a:pPr>
            <a:fld id="{D0B14B3C-A3CA-4909-8E91-B7BF4B49ADC3}" type="datetimeFigureOut">
              <a:rPr lang="ja-JP" altLang="en-US"/>
              <a:pPr>
                <a:defRPr/>
              </a:pPr>
              <a:t>2020/1/21</a:t>
            </a:fld>
            <a:endParaRPr lang="ja-JP" altLang="en-US"/>
          </a:p>
        </p:txBody>
      </p:sp>
      <p:sp>
        <p:nvSpPr>
          <p:cNvPr id="6" name="フッター プレースホルダ 4">
            <a:extLst>
              <a:ext uri="{FF2B5EF4-FFF2-40B4-BE49-F238E27FC236}">
                <a16:creationId xmlns:a16="http://schemas.microsoft.com/office/drawing/2014/main" id="{25F02A4E-2107-41D0-A54E-A8A5B6D65223}"/>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709E0773-EA83-4A9D-8E5D-B80F629A10FE}"/>
              </a:ext>
            </a:extLst>
          </p:cNvPr>
          <p:cNvSpPr>
            <a:spLocks noGrp="1"/>
          </p:cNvSpPr>
          <p:nvPr>
            <p:ph type="sldNum" sz="quarter" idx="12"/>
          </p:nvPr>
        </p:nvSpPr>
        <p:spPr/>
        <p:txBody>
          <a:bodyPr/>
          <a:lstStyle>
            <a:lvl1pPr>
              <a:defRPr/>
            </a:lvl1pPr>
          </a:lstStyle>
          <a:p>
            <a:pPr>
              <a:defRPr/>
            </a:pPr>
            <a:fld id="{37B3AB18-3D50-43DC-B558-432067CB5A0F}" type="slidenum">
              <a:rPr lang="ja-JP" altLang="en-US"/>
              <a:pPr>
                <a:defRPr/>
              </a:pPr>
              <a:t>‹#›</a:t>
            </a:fld>
            <a:endParaRPr lang="ja-JP" altLang="en-US"/>
          </a:p>
        </p:txBody>
      </p:sp>
    </p:spTree>
    <p:extLst>
      <p:ext uri="{BB962C8B-B14F-4D97-AF65-F5344CB8AC3E}">
        <p14:creationId xmlns:p14="http://schemas.microsoft.com/office/powerpoint/2010/main" val="3136212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CF6B03BC-766E-4C7E-8F8B-229450FD1646}"/>
              </a:ext>
            </a:extLst>
          </p:cNvPr>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764" tIns="47883" rIns="95764" bIns="47883"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71B1B63A-3DBD-4D46-809C-85B37C4C9FD0}"/>
              </a:ext>
            </a:extLst>
          </p:cNvPr>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764" tIns="47883" rIns="95764" bIns="4788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21890A69-41B1-453C-ACB3-049F2AA2A6A9}"/>
              </a:ext>
            </a:extLst>
          </p:cNvPr>
          <p:cNvSpPr>
            <a:spLocks noGrp="1"/>
          </p:cNvSpPr>
          <p:nvPr>
            <p:ph type="dt" sz="half" idx="2"/>
          </p:nvPr>
        </p:nvSpPr>
        <p:spPr>
          <a:xfrm>
            <a:off x="342900" y="9182100"/>
            <a:ext cx="1600200" cy="527050"/>
          </a:xfrm>
          <a:prstGeom prst="rect">
            <a:avLst/>
          </a:prstGeom>
        </p:spPr>
        <p:txBody>
          <a:bodyPr vert="horz" lIns="95764" tIns="47883" rIns="95764" bIns="47883" rtlCol="0" anchor="ctr"/>
          <a:lstStyle>
            <a:lvl1pPr algn="l" defTabSz="957644" eaLnBrk="1" fontAlgn="auto" hangingPunct="1">
              <a:spcBef>
                <a:spcPts val="0"/>
              </a:spcBef>
              <a:spcAft>
                <a:spcPts val="0"/>
              </a:spcAft>
              <a:defRPr sz="1300">
                <a:solidFill>
                  <a:schemeClr val="tx1">
                    <a:tint val="75000"/>
                  </a:schemeClr>
                </a:solidFill>
                <a:latin typeface="+mn-lt"/>
                <a:ea typeface="+mn-ea"/>
              </a:defRPr>
            </a:lvl1pPr>
          </a:lstStyle>
          <a:p>
            <a:pPr>
              <a:defRPr/>
            </a:pPr>
            <a:fld id="{8F8A6FB1-CF75-4A99-98F9-60D4609D87FA}" type="datetimeFigureOut">
              <a:rPr lang="ja-JP" altLang="en-US"/>
              <a:pPr>
                <a:defRPr/>
              </a:pPr>
              <a:t>2020/1/21</a:t>
            </a:fld>
            <a:endParaRPr lang="ja-JP" altLang="en-US"/>
          </a:p>
        </p:txBody>
      </p:sp>
      <p:sp>
        <p:nvSpPr>
          <p:cNvPr id="5" name="フッター プレースホルダ 4">
            <a:extLst>
              <a:ext uri="{FF2B5EF4-FFF2-40B4-BE49-F238E27FC236}">
                <a16:creationId xmlns:a16="http://schemas.microsoft.com/office/drawing/2014/main" id="{744F5EEC-7B4E-49FA-AD2C-29E170DEB0D9}"/>
              </a:ext>
            </a:extLst>
          </p:cNvPr>
          <p:cNvSpPr>
            <a:spLocks noGrp="1"/>
          </p:cNvSpPr>
          <p:nvPr>
            <p:ph type="ftr" sz="quarter" idx="3"/>
          </p:nvPr>
        </p:nvSpPr>
        <p:spPr>
          <a:xfrm>
            <a:off x="2343150" y="9182100"/>
            <a:ext cx="2171700" cy="527050"/>
          </a:xfrm>
          <a:prstGeom prst="rect">
            <a:avLst/>
          </a:prstGeom>
        </p:spPr>
        <p:txBody>
          <a:bodyPr vert="horz" lIns="95764" tIns="47883" rIns="95764" bIns="47883" rtlCol="0" anchor="ctr"/>
          <a:lstStyle>
            <a:lvl1pPr algn="ctr" defTabSz="957644" eaLnBrk="1" fontAlgn="auto" hangingPunct="1">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176C8E1-C52E-4082-970D-756BBED091F6}"/>
              </a:ext>
            </a:extLst>
          </p:cNvPr>
          <p:cNvSpPr>
            <a:spLocks noGrp="1"/>
          </p:cNvSpPr>
          <p:nvPr>
            <p:ph type="sldNum" sz="quarter" idx="4"/>
          </p:nvPr>
        </p:nvSpPr>
        <p:spPr>
          <a:xfrm>
            <a:off x="4914900" y="9182100"/>
            <a:ext cx="1600200" cy="527050"/>
          </a:xfrm>
          <a:prstGeom prst="rect">
            <a:avLst/>
          </a:prstGeom>
        </p:spPr>
        <p:txBody>
          <a:bodyPr vert="horz" wrap="square" lIns="95764" tIns="47883" rIns="95764" bIns="47883" numCol="1" anchor="ctr" anchorCtr="0" compatLnSpc="1">
            <a:prstTxWarp prst="textNoShape">
              <a:avLst/>
            </a:prstTxWarp>
          </a:bodyPr>
          <a:lstStyle>
            <a:lvl1pPr algn="r" eaLnBrk="1" hangingPunct="1">
              <a:defRPr sz="1300">
                <a:solidFill>
                  <a:srgbClr val="898989"/>
                </a:solidFill>
                <a:latin typeface="Calibri" panose="020F0502020204030204" pitchFamily="34" charset="0"/>
              </a:defRPr>
            </a:lvl1pPr>
          </a:lstStyle>
          <a:p>
            <a:pPr>
              <a:defRPr/>
            </a:pPr>
            <a:fld id="{4C6806D6-CCA7-4435-B3E8-A443332E781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263" rtl="0" eaLnBrk="0" fontAlgn="base" hangingPunct="0">
        <a:spcBef>
          <a:spcPct val="0"/>
        </a:spcBef>
        <a:spcAft>
          <a:spcPct val="0"/>
        </a:spcAft>
        <a:defRPr kumimoji="1" sz="4600" kern="1200">
          <a:solidFill>
            <a:schemeClr val="tx1"/>
          </a:solidFill>
          <a:latin typeface="+mj-lt"/>
          <a:ea typeface="+mj-ea"/>
          <a:cs typeface="+mj-cs"/>
        </a:defRPr>
      </a:lvl1pPr>
      <a:lvl2pPr algn="ctr" defTabSz="957263" rtl="0" eaLnBrk="0" fontAlgn="base" hangingPunct="0">
        <a:spcBef>
          <a:spcPct val="0"/>
        </a:spcBef>
        <a:spcAft>
          <a:spcPct val="0"/>
        </a:spcAft>
        <a:defRPr kumimoji="1" sz="4600">
          <a:solidFill>
            <a:schemeClr val="tx1"/>
          </a:solidFill>
          <a:latin typeface="Calibri" pitchFamily="34" charset="0"/>
          <a:ea typeface="ＭＳ Ｐゴシック" charset="-128"/>
        </a:defRPr>
      </a:lvl2pPr>
      <a:lvl3pPr algn="ctr" defTabSz="957263" rtl="0" eaLnBrk="0" fontAlgn="base" hangingPunct="0">
        <a:spcBef>
          <a:spcPct val="0"/>
        </a:spcBef>
        <a:spcAft>
          <a:spcPct val="0"/>
        </a:spcAft>
        <a:defRPr kumimoji="1" sz="4600">
          <a:solidFill>
            <a:schemeClr val="tx1"/>
          </a:solidFill>
          <a:latin typeface="Calibri" pitchFamily="34" charset="0"/>
          <a:ea typeface="ＭＳ Ｐゴシック" charset="-128"/>
        </a:defRPr>
      </a:lvl3pPr>
      <a:lvl4pPr algn="ctr" defTabSz="957263" rtl="0" eaLnBrk="0" fontAlgn="base" hangingPunct="0">
        <a:spcBef>
          <a:spcPct val="0"/>
        </a:spcBef>
        <a:spcAft>
          <a:spcPct val="0"/>
        </a:spcAft>
        <a:defRPr kumimoji="1" sz="4600">
          <a:solidFill>
            <a:schemeClr val="tx1"/>
          </a:solidFill>
          <a:latin typeface="Calibri" pitchFamily="34" charset="0"/>
          <a:ea typeface="ＭＳ Ｐゴシック" charset="-128"/>
        </a:defRPr>
      </a:lvl4pPr>
      <a:lvl5pPr algn="ctr" defTabSz="957263" rtl="0" eaLnBrk="0" fontAlgn="base" hangingPunct="0">
        <a:spcBef>
          <a:spcPct val="0"/>
        </a:spcBef>
        <a:spcAft>
          <a:spcPct val="0"/>
        </a:spcAft>
        <a:defRPr kumimoji="1" sz="4600">
          <a:solidFill>
            <a:schemeClr val="tx1"/>
          </a:solidFill>
          <a:latin typeface="Calibri" pitchFamily="34" charset="0"/>
          <a:ea typeface="ＭＳ Ｐゴシック" charset="-128"/>
        </a:defRPr>
      </a:lvl5pPr>
      <a:lvl6pPr marL="457200" algn="ctr" defTabSz="957263" rtl="0" fontAlgn="base">
        <a:spcBef>
          <a:spcPct val="0"/>
        </a:spcBef>
        <a:spcAft>
          <a:spcPct val="0"/>
        </a:spcAft>
        <a:defRPr kumimoji="1" sz="4600">
          <a:solidFill>
            <a:schemeClr val="tx1"/>
          </a:solidFill>
          <a:latin typeface="Calibri" pitchFamily="34" charset="0"/>
          <a:ea typeface="ＭＳ Ｐゴシック" charset="-128"/>
        </a:defRPr>
      </a:lvl6pPr>
      <a:lvl7pPr marL="914400" algn="ctr" defTabSz="957263" rtl="0" fontAlgn="base">
        <a:spcBef>
          <a:spcPct val="0"/>
        </a:spcBef>
        <a:spcAft>
          <a:spcPct val="0"/>
        </a:spcAft>
        <a:defRPr kumimoji="1" sz="4600">
          <a:solidFill>
            <a:schemeClr val="tx1"/>
          </a:solidFill>
          <a:latin typeface="Calibri" pitchFamily="34" charset="0"/>
          <a:ea typeface="ＭＳ Ｐゴシック" charset="-128"/>
        </a:defRPr>
      </a:lvl7pPr>
      <a:lvl8pPr marL="1371600" algn="ctr" defTabSz="957263" rtl="0" fontAlgn="base">
        <a:spcBef>
          <a:spcPct val="0"/>
        </a:spcBef>
        <a:spcAft>
          <a:spcPct val="0"/>
        </a:spcAft>
        <a:defRPr kumimoji="1" sz="4600">
          <a:solidFill>
            <a:schemeClr val="tx1"/>
          </a:solidFill>
          <a:latin typeface="Calibri" pitchFamily="34" charset="0"/>
          <a:ea typeface="ＭＳ Ｐゴシック" charset="-128"/>
        </a:defRPr>
      </a:lvl8pPr>
      <a:lvl9pPr marL="1828800" algn="ctr" defTabSz="957263"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58775" indent="-358775" algn="l" defTabSz="957263" rtl="0" eaLnBrk="0" fontAlgn="base" hangingPunct="0">
        <a:spcBef>
          <a:spcPct val="20000"/>
        </a:spcBef>
        <a:spcAft>
          <a:spcPct val="0"/>
        </a:spcAft>
        <a:buFont typeface="Arial" panose="020B0604020202020204" pitchFamily="34" charset="0"/>
        <a:buChar char="•"/>
        <a:defRPr kumimoji="1" sz="3400" kern="1200">
          <a:solidFill>
            <a:schemeClr val="tx1"/>
          </a:solidFill>
          <a:latin typeface="+mn-lt"/>
          <a:ea typeface="+mn-ea"/>
          <a:cs typeface="+mn-cs"/>
        </a:defRPr>
      </a:lvl1pPr>
      <a:lvl2pPr marL="777875" indent="-298450" algn="l" defTabSz="957263" rtl="0" eaLnBrk="0" fontAlgn="base" hangingPunct="0">
        <a:spcBef>
          <a:spcPct val="20000"/>
        </a:spcBef>
        <a:spcAft>
          <a:spcPct val="0"/>
        </a:spcAft>
        <a:buFont typeface="Arial" panose="020B0604020202020204" pitchFamily="34" charset="0"/>
        <a:buChar char="–"/>
        <a:defRPr kumimoji="1" sz="2900" kern="1200">
          <a:solidFill>
            <a:schemeClr val="tx1"/>
          </a:solidFill>
          <a:latin typeface="+mn-lt"/>
          <a:ea typeface="+mn-ea"/>
          <a:cs typeface="+mn-cs"/>
        </a:defRPr>
      </a:lvl2pPr>
      <a:lvl3pPr marL="1196975" indent="-238125" algn="l" defTabSz="957263" rtl="0" eaLnBrk="0" fontAlgn="base" hangingPunct="0">
        <a:spcBef>
          <a:spcPct val="20000"/>
        </a:spcBef>
        <a:spcAft>
          <a:spcPct val="0"/>
        </a:spcAft>
        <a:buFont typeface="Arial" panose="020B0604020202020204" pitchFamily="34" charset="0"/>
        <a:buChar char="•"/>
        <a:defRPr kumimoji="1" sz="2500" kern="1200">
          <a:solidFill>
            <a:schemeClr val="tx1"/>
          </a:solidFill>
          <a:latin typeface="+mn-lt"/>
          <a:ea typeface="+mn-ea"/>
          <a:cs typeface="+mn-cs"/>
        </a:defRPr>
      </a:lvl3pPr>
      <a:lvl4pPr marL="1674813" indent="-238125" algn="l" defTabSz="957263" rtl="0" eaLnBrk="0" fontAlgn="base" hangingPunct="0">
        <a:spcBef>
          <a:spcPct val="20000"/>
        </a:spcBef>
        <a:spcAft>
          <a:spcPct val="0"/>
        </a:spcAft>
        <a:buFont typeface="Arial" panose="020B0604020202020204" pitchFamily="34" charset="0"/>
        <a:buChar char="–"/>
        <a:defRPr kumimoji="1" sz="2100" kern="1200">
          <a:solidFill>
            <a:schemeClr val="tx1"/>
          </a:solidFill>
          <a:latin typeface="+mn-lt"/>
          <a:ea typeface="+mn-ea"/>
          <a:cs typeface="+mn-cs"/>
        </a:defRPr>
      </a:lvl4pPr>
      <a:lvl5pPr marL="2154238" indent="-238125" algn="l" defTabSz="957263" rtl="0" eaLnBrk="0" fontAlgn="base" hangingPunct="0">
        <a:spcBef>
          <a:spcPct val="20000"/>
        </a:spcBef>
        <a:spcAft>
          <a:spcPct val="0"/>
        </a:spcAft>
        <a:buFont typeface="Arial" panose="020B0604020202020204" pitchFamily="34" charset="0"/>
        <a:buChar char="»"/>
        <a:defRPr kumimoji="1" sz="2100" kern="1200">
          <a:solidFill>
            <a:schemeClr val="tx1"/>
          </a:solidFill>
          <a:latin typeface="+mn-lt"/>
          <a:ea typeface="+mn-ea"/>
          <a:cs typeface="+mn-cs"/>
        </a:defRPr>
      </a:lvl5pPr>
      <a:lvl6pPr marL="2633518" indent="-239411" algn="l" defTabSz="957644"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12340" indent="-239411" algn="l" defTabSz="957644"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91161" indent="-239411" algn="l" defTabSz="957644"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69983" indent="-239411" algn="l" defTabSz="957644"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57644" rtl="0" eaLnBrk="1" latinLnBrk="0" hangingPunct="1">
        <a:defRPr kumimoji="1" sz="1900" kern="1200">
          <a:solidFill>
            <a:schemeClr val="tx1"/>
          </a:solidFill>
          <a:latin typeface="+mn-lt"/>
          <a:ea typeface="+mn-ea"/>
          <a:cs typeface="+mn-cs"/>
        </a:defRPr>
      </a:lvl1pPr>
      <a:lvl2pPr marL="478822" algn="l" defTabSz="957644" rtl="0" eaLnBrk="1" latinLnBrk="0" hangingPunct="1">
        <a:defRPr kumimoji="1" sz="1900" kern="1200">
          <a:solidFill>
            <a:schemeClr val="tx1"/>
          </a:solidFill>
          <a:latin typeface="+mn-lt"/>
          <a:ea typeface="+mn-ea"/>
          <a:cs typeface="+mn-cs"/>
        </a:defRPr>
      </a:lvl2pPr>
      <a:lvl3pPr marL="957644" algn="l" defTabSz="957644" rtl="0" eaLnBrk="1" latinLnBrk="0" hangingPunct="1">
        <a:defRPr kumimoji="1" sz="1900" kern="1200">
          <a:solidFill>
            <a:schemeClr val="tx1"/>
          </a:solidFill>
          <a:latin typeface="+mn-lt"/>
          <a:ea typeface="+mn-ea"/>
          <a:cs typeface="+mn-cs"/>
        </a:defRPr>
      </a:lvl3pPr>
      <a:lvl4pPr marL="1436465" algn="l" defTabSz="957644" rtl="0" eaLnBrk="1" latinLnBrk="0" hangingPunct="1">
        <a:defRPr kumimoji="1" sz="1900" kern="1200">
          <a:solidFill>
            <a:schemeClr val="tx1"/>
          </a:solidFill>
          <a:latin typeface="+mn-lt"/>
          <a:ea typeface="+mn-ea"/>
          <a:cs typeface="+mn-cs"/>
        </a:defRPr>
      </a:lvl4pPr>
      <a:lvl5pPr marL="1915286" algn="l" defTabSz="957644" rtl="0" eaLnBrk="1" latinLnBrk="0" hangingPunct="1">
        <a:defRPr kumimoji="1" sz="1900" kern="1200">
          <a:solidFill>
            <a:schemeClr val="tx1"/>
          </a:solidFill>
          <a:latin typeface="+mn-lt"/>
          <a:ea typeface="+mn-ea"/>
          <a:cs typeface="+mn-cs"/>
        </a:defRPr>
      </a:lvl5pPr>
      <a:lvl6pPr marL="2394107" algn="l" defTabSz="957644" rtl="0" eaLnBrk="1" latinLnBrk="0" hangingPunct="1">
        <a:defRPr kumimoji="1" sz="1900" kern="1200">
          <a:solidFill>
            <a:schemeClr val="tx1"/>
          </a:solidFill>
          <a:latin typeface="+mn-lt"/>
          <a:ea typeface="+mn-ea"/>
          <a:cs typeface="+mn-cs"/>
        </a:defRPr>
      </a:lvl6pPr>
      <a:lvl7pPr marL="2872929" algn="l" defTabSz="957644" rtl="0" eaLnBrk="1" latinLnBrk="0" hangingPunct="1">
        <a:defRPr kumimoji="1" sz="1900" kern="1200">
          <a:solidFill>
            <a:schemeClr val="tx1"/>
          </a:solidFill>
          <a:latin typeface="+mn-lt"/>
          <a:ea typeface="+mn-ea"/>
          <a:cs typeface="+mn-cs"/>
        </a:defRPr>
      </a:lvl7pPr>
      <a:lvl8pPr marL="3351750" algn="l" defTabSz="957644" rtl="0" eaLnBrk="1" latinLnBrk="0" hangingPunct="1">
        <a:defRPr kumimoji="1" sz="1900" kern="1200">
          <a:solidFill>
            <a:schemeClr val="tx1"/>
          </a:solidFill>
          <a:latin typeface="+mn-lt"/>
          <a:ea typeface="+mn-ea"/>
          <a:cs typeface="+mn-cs"/>
        </a:defRPr>
      </a:lvl8pPr>
      <a:lvl9pPr marL="3830572" algn="l" defTabSz="957644"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D06CCB9C-2907-4C6B-91A5-AC16EDDFC539}"/>
              </a:ext>
            </a:extLst>
          </p:cNvPr>
          <p:cNvSpPr/>
          <p:nvPr/>
        </p:nvSpPr>
        <p:spPr>
          <a:xfrm>
            <a:off x="549275" y="3008313"/>
            <a:ext cx="5759450" cy="4789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8512" tIns="37703" rIns="113108" bIns="37703"/>
          <a:lstStyle/>
          <a:p>
            <a:pPr eaLnBrk="1" hangingPunct="1">
              <a:lnSpc>
                <a:spcPct val="150000"/>
              </a:lnSpc>
              <a:defRPr/>
            </a:pPr>
            <a:r>
              <a:rPr lang="ja-JP" altLang="en-US" sz="1300" dirty="0">
                <a:solidFill>
                  <a:schemeClr val="tx1"/>
                </a:solidFill>
                <a:latin typeface="メイリオ" pitchFamily="50" charset="-128"/>
                <a:ea typeface="メイリオ" pitchFamily="50" charset="-128"/>
                <a:cs typeface="メイリオ" pitchFamily="50" charset="-128"/>
              </a:rPr>
              <a:t>　子どもの肺炎や中耳炎そして髄膜炎などを引き起こす細菌のひとつに</a:t>
            </a:r>
            <a:endParaRPr lang="en-US" altLang="ja-JP" sz="1300" dirty="0">
              <a:solidFill>
                <a:schemeClr val="tx1"/>
              </a:solidFill>
              <a:latin typeface="メイリオ" pitchFamily="50" charset="-128"/>
              <a:ea typeface="メイリオ" pitchFamily="50" charset="-128"/>
              <a:cs typeface="メイリオ" pitchFamily="50" charset="-128"/>
            </a:endParaRPr>
          </a:p>
          <a:p>
            <a:pPr eaLnBrk="1" hangingPunct="1">
              <a:lnSpc>
                <a:spcPct val="150000"/>
              </a:lnSpc>
              <a:defRPr/>
            </a:pPr>
            <a:r>
              <a:rPr lang="ja-JP" altLang="en-US" sz="1300" dirty="0">
                <a:solidFill>
                  <a:schemeClr val="tx1"/>
                </a:solidFill>
                <a:latin typeface="メイリオ" pitchFamily="50" charset="-128"/>
                <a:ea typeface="メイリオ" pitchFamily="50" charset="-128"/>
                <a:cs typeface="メイリオ" pitchFamily="50" charset="-128"/>
              </a:rPr>
              <a:t>肺炎球菌があります。</a:t>
            </a:r>
            <a:endParaRPr lang="en-US" altLang="ja-JP" sz="1300" dirty="0">
              <a:solidFill>
                <a:schemeClr val="tx1"/>
              </a:solidFill>
              <a:latin typeface="メイリオ" pitchFamily="50" charset="-128"/>
              <a:ea typeface="メイリオ" pitchFamily="50" charset="-128"/>
              <a:cs typeface="メイリオ" pitchFamily="50" charset="-128"/>
            </a:endParaRPr>
          </a:p>
          <a:p>
            <a:pPr eaLnBrk="1" hangingPunct="1">
              <a:lnSpc>
                <a:spcPct val="150000"/>
              </a:lnSpc>
              <a:defRPr/>
            </a:pPr>
            <a:r>
              <a:rPr lang="ja-JP" altLang="en-US" sz="1300" dirty="0">
                <a:solidFill>
                  <a:schemeClr val="tx1"/>
                </a:solidFill>
                <a:latin typeface="メイリオ" pitchFamily="50" charset="-128"/>
                <a:ea typeface="メイリオ" pitchFamily="50" charset="-128"/>
                <a:cs typeface="メイリオ" pitchFamily="50" charset="-128"/>
              </a:rPr>
              <a:t>　肺炎球菌は、多くの人の鼻やのどにいる身近な菌で、普段はおとなしくしていますが、風邪などで抵抗力が落ちた時に、病原性が発揮され、重症の感染症を引き起こします。特に、小さな子どもや高齢者、免疫機能が弱い人々では、髄膜炎や菌血症などの重い病気「侵襲性肺炎球菌感染症」を起こし、時には命を落としたり、重い後遺症を残してしまう子どもたちがいます。</a:t>
            </a:r>
            <a:endParaRPr lang="en-US" altLang="ja-JP" sz="1300" dirty="0">
              <a:solidFill>
                <a:schemeClr val="tx1"/>
              </a:solidFill>
              <a:latin typeface="メイリオ" pitchFamily="50" charset="-128"/>
              <a:ea typeface="メイリオ" pitchFamily="50" charset="-128"/>
              <a:cs typeface="メイリオ" pitchFamily="50" charset="-128"/>
            </a:endParaRPr>
          </a:p>
          <a:p>
            <a:pPr eaLnBrk="1" hangingPunct="1">
              <a:lnSpc>
                <a:spcPct val="150000"/>
              </a:lnSpc>
              <a:defRPr/>
            </a:pPr>
            <a:r>
              <a:rPr lang="ja-JP" altLang="en-US" sz="1300" dirty="0">
                <a:solidFill>
                  <a:schemeClr val="tx1"/>
                </a:solidFill>
                <a:latin typeface="メイリオ" pitchFamily="50" charset="-128"/>
                <a:ea typeface="メイリオ" pitchFamily="50" charset="-128"/>
                <a:cs typeface="メイリオ" pitchFamily="50" charset="-128"/>
              </a:rPr>
              <a:t>　このような悲しいことを防ぐため、本研究では、肺炎球菌感染症にかかった子どもたちから採取された肺炎球菌を全国の医療機関から集めて、肺炎球菌莢膜血清型を詳細に調べます。</a:t>
            </a:r>
            <a:endParaRPr lang="en-US" altLang="ja-JP" sz="1300" dirty="0">
              <a:solidFill>
                <a:schemeClr val="tx1"/>
              </a:solidFill>
              <a:latin typeface="メイリオ" pitchFamily="50" charset="-128"/>
              <a:ea typeface="メイリオ" pitchFamily="50" charset="-128"/>
              <a:cs typeface="メイリオ" pitchFamily="50" charset="-128"/>
            </a:endParaRPr>
          </a:p>
          <a:p>
            <a:pPr eaLnBrk="1" hangingPunct="1">
              <a:lnSpc>
                <a:spcPct val="150000"/>
              </a:lnSpc>
              <a:defRPr/>
            </a:pPr>
            <a:r>
              <a:rPr lang="ja-JP" altLang="en-US" sz="1300" dirty="0">
                <a:solidFill>
                  <a:schemeClr val="tx1"/>
                </a:solidFill>
                <a:latin typeface="メイリオ" pitchFamily="50" charset="-128"/>
                <a:ea typeface="メイリオ" pitchFamily="50" charset="-128"/>
                <a:cs typeface="メイリオ" pitchFamily="50" charset="-128"/>
              </a:rPr>
              <a:t>　本研究で得られる血清型の解析結果は、今後の新しいワクチン開発に生かされ、この恐ろしい感染症の克服につながります。</a:t>
            </a:r>
            <a:endParaRPr lang="en-US" altLang="ja-JP" sz="1300" dirty="0">
              <a:solidFill>
                <a:schemeClr val="tx1"/>
              </a:solidFill>
              <a:latin typeface="メイリオ" pitchFamily="50" charset="-128"/>
              <a:ea typeface="メイリオ" pitchFamily="50" charset="-128"/>
              <a:cs typeface="メイリオ" pitchFamily="50" charset="-128"/>
            </a:endParaRPr>
          </a:p>
          <a:p>
            <a:pPr eaLnBrk="1" hangingPunct="1">
              <a:lnSpc>
                <a:spcPct val="150000"/>
              </a:lnSpc>
              <a:defRPr/>
            </a:pPr>
            <a:endParaRPr lang="ja-JP" altLang="en-US" sz="700" dirty="0">
              <a:solidFill>
                <a:schemeClr val="tx1"/>
              </a:solidFill>
              <a:latin typeface="メイリオ" pitchFamily="50" charset="-128"/>
              <a:ea typeface="メイリオ" pitchFamily="50" charset="-128"/>
              <a:cs typeface="メイリオ" pitchFamily="50" charset="-128"/>
            </a:endParaRPr>
          </a:p>
          <a:p>
            <a:pPr eaLnBrk="1" hangingPunct="1">
              <a:lnSpc>
                <a:spcPct val="150000"/>
              </a:lnSpc>
              <a:defRPr/>
            </a:pPr>
            <a:endParaRPr lang="en-US" altLang="ja-JP" sz="700" dirty="0">
              <a:solidFill>
                <a:schemeClr val="tx1"/>
              </a:solidFill>
              <a:latin typeface="メイリオ" pitchFamily="50" charset="-128"/>
              <a:ea typeface="メイリオ" pitchFamily="50" charset="-128"/>
              <a:cs typeface="メイリオ" pitchFamily="50" charset="-128"/>
            </a:endParaRPr>
          </a:p>
        </p:txBody>
      </p:sp>
      <p:pic>
        <p:nvPicPr>
          <p:cNvPr id="2051" name="il_fi" descr="http://www.fumira.jp/cut/medical/img/syonika2.gif">
            <a:extLst>
              <a:ext uri="{FF2B5EF4-FFF2-40B4-BE49-F238E27FC236}">
                <a16:creationId xmlns:a16="http://schemas.microsoft.com/office/drawing/2014/main" id="{A4C0FE66-020D-4CF2-A7D1-A502A6D3B9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6700" y="6969125"/>
            <a:ext cx="2378075"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2" descr="説明: C:\Users\t-yasumoto\Desktop\Pneumocatchロゴ2.jpg">
            <a:extLst>
              <a:ext uri="{FF2B5EF4-FFF2-40B4-BE49-F238E27FC236}">
                <a16:creationId xmlns:a16="http://schemas.microsoft.com/office/drawing/2014/main" id="{BED1B7B4-3CE5-43B7-9E51-E58687D689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5147" t="3490" r="20477" b="88029"/>
          <a:stretch>
            <a:fillRect/>
          </a:stretch>
        </p:blipFill>
        <p:spPr bwMode="auto">
          <a:xfrm>
            <a:off x="1698625" y="441325"/>
            <a:ext cx="3459163"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テキスト ボックス 7">
            <a:extLst>
              <a:ext uri="{FF2B5EF4-FFF2-40B4-BE49-F238E27FC236}">
                <a16:creationId xmlns:a16="http://schemas.microsoft.com/office/drawing/2014/main" id="{391145B1-029B-4A61-A394-E4C8F656D4F3}"/>
              </a:ext>
            </a:extLst>
          </p:cNvPr>
          <p:cNvSpPr txBox="1">
            <a:spLocks noChangeArrowheads="1"/>
          </p:cNvSpPr>
          <p:nvPr/>
        </p:nvSpPr>
        <p:spPr bwMode="auto">
          <a:xfrm>
            <a:off x="220663" y="1212850"/>
            <a:ext cx="6408737"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64" tIns="47883" rIns="95764" bIns="47883">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lgn="just" eaLnBrk="1" hangingPunct="1">
              <a:lnSpc>
                <a:spcPct val="150000"/>
              </a:lnSpc>
              <a:spcBef>
                <a:spcPct val="0"/>
              </a:spcBef>
              <a:buFontTx/>
              <a:buNone/>
            </a:pPr>
            <a:r>
              <a:rPr lang="ja-JP" altLang="en-US" sz="1800">
                <a:latin typeface="メイリオ" panose="020B0604030504040204" pitchFamily="50" charset="-128"/>
                <a:ea typeface="メイリオ" panose="020B0604030504040204" pitchFamily="50" charset="-128"/>
              </a:rPr>
              <a:t>    当院は、</a:t>
            </a:r>
            <a:endParaRPr lang="en-US" altLang="ja-JP" sz="1800">
              <a:latin typeface="メイリオ" panose="020B0604030504040204" pitchFamily="50" charset="-128"/>
              <a:ea typeface="メイリオ" panose="020B0604030504040204" pitchFamily="50" charset="-128"/>
            </a:endParaRPr>
          </a:p>
          <a:p>
            <a:pPr algn="just" eaLnBrk="1" hangingPunct="1">
              <a:lnSpc>
                <a:spcPct val="150000"/>
              </a:lnSpc>
              <a:spcBef>
                <a:spcPct val="0"/>
              </a:spcBef>
              <a:buFontTx/>
              <a:buNone/>
            </a:pPr>
            <a:r>
              <a:rPr lang="en-US" altLang="ja-JP" sz="1800">
                <a:latin typeface="メイリオ" panose="020B0604030504040204" pitchFamily="50" charset="-128"/>
                <a:ea typeface="メイリオ" panose="020B0604030504040204" pitchFamily="50" charset="-128"/>
              </a:rPr>
              <a:t>  </a:t>
            </a:r>
            <a:r>
              <a:rPr lang="ja-JP" altLang="ja-JP" sz="1800">
                <a:latin typeface="メイリオ" panose="020B0604030504040204" pitchFamily="50" charset="-128"/>
                <a:ea typeface="メイリオ" panose="020B0604030504040204" pitchFamily="50" charset="-128"/>
              </a:rPr>
              <a:t>「</a:t>
            </a:r>
            <a:r>
              <a:rPr lang="ja-JP" altLang="en-US" sz="1800">
                <a:latin typeface="メイリオ" panose="020B0604030504040204" pitchFamily="50" charset="-128"/>
                <a:ea typeface="メイリオ" panose="020B0604030504040204" pitchFamily="50" charset="-128"/>
              </a:rPr>
              <a:t>小児における肺炎球菌感染症、全国サーベイランス</a:t>
            </a:r>
            <a:r>
              <a:rPr lang="ja-JP" altLang="ja-JP" sz="1800">
                <a:latin typeface="メイリオ" panose="020B0604030504040204" pitchFamily="50" charset="-128"/>
                <a:ea typeface="メイリオ" panose="020B0604030504040204" pitchFamily="50" charset="-128"/>
              </a:rPr>
              <a:t>」</a:t>
            </a:r>
            <a:endParaRPr lang="en-US" altLang="ja-JP" sz="1800">
              <a:latin typeface="メイリオ" panose="020B0604030504040204" pitchFamily="50" charset="-128"/>
              <a:ea typeface="メイリオ" panose="020B0604030504040204" pitchFamily="50" charset="-128"/>
            </a:endParaRPr>
          </a:p>
          <a:p>
            <a:pPr algn="just" eaLnBrk="1" hangingPunct="1">
              <a:lnSpc>
                <a:spcPct val="150000"/>
              </a:lnSpc>
              <a:spcBef>
                <a:spcPct val="0"/>
              </a:spcBef>
              <a:buFontTx/>
              <a:buNone/>
            </a:pPr>
            <a:r>
              <a:rPr lang="ja-JP" altLang="en-US" sz="1800">
                <a:latin typeface="メイリオ" panose="020B0604030504040204" pitchFamily="50" charset="-128"/>
                <a:ea typeface="メイリオ" panose="020B0604030504040204" pitchFamily="50" charset="-128"/>
              </a:rPr>
              <a:t>                                                    に参加しています。</a:t>
            </a:r>
            <a:endParaRPr lang="ja-JP" altLang="ja-JP" sz="1800">
              <a:latin typeface="メイリオ" panose="020B0604030504040204" pitchFamily="50" charset="-128"/>
              <a:ea typeface="メイリオ" panose="020B0604030504040204" pitchFamily="50" charset="-128"/>
            </a:endParaRPr>
          </a:p>
        </p:txBody>
      </p:sp>
      <p:sp>
        <p:nvSpPr>
          <p:cNvPr id="2054" name="テキスト ボックス 9">
            <a:extLst>
              <a:ext uri="{FF2B5EF4-FFF2-40B4-BE49-F238E27FC236}">
                <a16:creationId xmlns:a16="http://schemas.microsoft.com/office/drawing/2014/main" id="{D5CD9CF6-5EC2-4DF5-B96B-726BA9986A78}"/>
              </a:ext>
            </a:extLst>
          </p:cNvPr>
          <p:cNvSpPr txBox="1">
            <a:spLocks noChangeArrowheads="1"/>
          </p:cNvSpPr>
          <p:nvPr/>
        </p:nvSpPr>
        <p:spPr bwMode="auto">
          <a:xfrm>
            <a:off x="936625" y="8189913"/>
            <a:ext cx="15176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300">
                <a:latin typeface="メイリオ" panose="020B0604030504040204" pitchFamily="50" charset="-128"/>
                <a:ea typeface="メイリオ" panose="020B0604030504040204" pitchFamily="50" charset="-128"/>
              </a:rPr>
              <a:t>お問い合わせ窓口</a:t>
            </a:r>
          </a:p>
        </p:txBody>
      </p:sp>
      <p:sp>
        <p:nvSpPr>
          <p:cNvPr id="2055" name="テキスト ボックス 10">
            <a:extLst>
              <a:ext uri="{FF2B5EF4-FFF2-40B4-BE49-F238E27FC236}">
                <a16:creationId xmlns:a16="http://schemas.microsoft.com/office/drawing/2014/main" id="{BEB35649-FBD6-4919-90F6-DAF8456F0F0F}"/>
              </a:ext>
            </a:extLst>
          </p:cNvPr>
          <p:cNvSpPr txBox="1">
            <a:spLocks noChangeArrowheads="1"/>
          </p:cNvSpPr>
          <p:nvPr/>
        </p:nvSpPr>
        <p:spPr bwMode="auto">
          <a:xfrm>
            <a:off x="5229225" y="9229725"/>
            <a:ext cx="10080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a:latin typeface="メイリオ" panose="020B0604030504040204" pitchFamily="50" charset="-128"/>
                <a:ea typeface="メイリオ" panose="020B0604030504040204" pitchFamily="50" charset="-128"/>
              </a:rPr>
              <a:t>○○病院　</a:t>
            </a:r>
          </a:p>
        </p:txBody>
      </p:sp>
      <p:sp>
        <p:nvSpPr>
          <p:cNvPr id="12" name="テキスト ボックス 11">
            <a:extLst>
              <a:ext uri="{FF2B5EF4-FFF2-40B4-BE49-F238E27FC236}">
                <a16:creationId xmlns:a16="http://schemas.microsoft.com/office/drawing/2014/main" id="{4CCA0CD2-D627-4F99-913C-43D745AA3F55}"/>
              </a:ext>
            </a:extLst>
          </p:cNvPr>
          <p:cNvSpPr txBox="1"/>
          <p:nvPr/>
        </p:nvSpPr>
        <p:spPr>
          <a:xfrm>
            <a:off x="1223963" y="8678863"/>
            <a:ext cx="2674937" cy="384175"/>
          </a:xfrm>
          <a:prstGeom prst="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a:spAutoFit/>
          </a:bodyPr>
          <a:lstStyle/>
          <a:p>
            <a:pPr defTabSz="957644" eaLnBrk="1" fontAlgn="auto" hangingPunct="1">
              <a:spcBef>
                <a:spcPts val="0"/>
              </a:spcBef>
              <a:spcAft>
                <a:spcPts val="0"/>
              </a:spcAft>
              <a:defRPr/>
            </a:pPr>
            <a:r>
              <a:rPr lang="ja-JP" altLang="en-US" dirty="0"/>
              <a:t>　　　　　　　　　　　　　</a:t>
            </a:r>
          </a:p>
        </p:txBody>
      </p:sp>
      <p:sp>
        <p:nvSpPr>
          <p:cNvPr id="2057" name="テキスト ボックス 13">
            <a:extLst>
              <a:ext uri="{FF2B5EF4-FFF2-40B4-BE49-F238E27FC236}">
                <a16:creationId xmlns:a16="http://schemas.microsoft.com/office/drawing/2014/main" id="{C96F620B-4B6E-406B-B16F-D1827A43B4E0}"/>
              </a:ext>
            </a:extLst>
          </p:cNvPr>
          <p:cNvSpPr txBox="1">
            <a:spLocks noChangeArrowheads="1"/>
          </p:cNvSpPr>
          <p:nvPr/>
        </p:nvSpPr>
        <p:spPr bwMode="auto">
          <a:xfrm>
            <a:off x="2962275" y="2968625"/>
            <a:ext cx="660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700">
                <a:solidFill>
                  <a:srgbClr val="002060"/>
                </a:solidFill>
              </a:rPr>
              <a:t>ずいまくえん</a:t>
            </a:r>
          </a:p>
        </p:txBody>
      </p:sp>
      <p:sp>
        <p:nvSpPr>
          <p:cNvPr id="2058" name="テキスト ボックス 14">
            <a:extLst>
              <a:ext uri="{FF2B5EF4-FFF2-40B4-BE49-F238E27FC236}">
                <a16:creationId xmlns:a16="http://schemas.microsoft.com/office/drawing/2014/main" id="{94243DFB-965A-426C-BBF2-DA586DE51BA9}"/>
              </a:ext>
            </a:extLst>
          </p:cNvPr>
          <p:cNvSpPr txBox="1">
            <a:spLocks noChangeArrowheads="1"/>
          </p:cNvSpPr>
          <p:nvPr/>
        </p:nvSpPr>
        <p:spPr bwMode="auto">
          <a:xfrm>
            <a:off x="2279650" y="4454525"/>
            <a:ext cx="701675"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700">
                <a:solidFill>
                  <a:srgbClr val="002060"/>
                </a:solidFill>
              </a:rPr>
              <a:t>きんけっしょう</a:t>
            </a:r>
          </a:p>
        </p:txBody>
      </p:sp>
      <p:sp>
        <p:nvSpPr>
          <p:cNvPr id="2059" name="テキスト ボックス 15">
            <a:extLst>
              <a:ext uri="{FF2B5EF4-FFF2-40B4-BE49-F238E27FC236}">
                <a16:creationId xmlns:a16="http://schemas.microsoft.com/office/drawing/2014/main" id="{A0AE12E8-CFFB-4A23-8475-CDF91264A35A}"/>
              </a:ext>
            </a:extLst>
          </p:cNvPr>
          <p:cNvSpPr txBox="1">
            <a:spLocks noChangeArrowheads="1"/>
          </p:cNvSpPr>
          <p:nvPr/>
        </p:nvSpPr>
        <p:spPr bwMode="auto">
          <a:xfrm>
            <a:off x="4048125" y="4454525"/>
            <a:ext cx="1993900"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700">
                <a:solidFill>
                  <a:srgbClr val="002060"/>
                </a:solidFill>
              </a:rPr>
              <a:t>しんしゅうせいはいえんきゅうきんかんせんしょう</a:t>
            </a:r>
          </a:p>
        </p:txBody>
      </p:sp>
      <p:sp>
        <p:nvSpPr>
          <p:cNvPr id="2060" name="テキスト ボックス 16">
            <a:extLst>
              <a:ext uri="{FF2B5EF4-FFF2-40B4-BE49-F238E27FC236}">
                <a16:creationId xmlns:a16="http://schemas.microsoft.com/office/drawing/2014/main" id="{3D275084-D1F4-496C-B137-7666E5EFA1EC}"/>
              </a:ext>
            </a:extLst>
          </p:cNvPr>
          <p:cNvSpPr txBox="1">
            <a:spLocks noChangeArrowheads="1"/>
          </p:cNvSpPr>
          <p:nvPr/>
        </p:nvSpPr>
        <p:spPr bwMode="auto">
          <a:xfrm>
            <a:off x="627063" y="5942013"/>
            <a:ext cx="174783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700">
                <a:solidFill>
                  <a:srgbClr val="002060"/>
                </a:solidFill>
              </a:rPr>
              <a:t>はいえんきゅうきんきょうまくけっせいがた</a:t>
            </a:r>
          </a:p>
        </p:txBody>
      </p:sp>
      <p:sp>
        <p:nvSpPr>
          <p:cNvPr id="20" name="正方形/長方形 19">
            <a:extLst>
              <a:ext uri="{FF2B5EF4-FFF2-40B4-BE49-F238E27FC236}">
                <a16:creationId xmlns:a16="http://schemas.microsoft.com/office/drawing/2014/main" id="{BD2CC42B-24D5-44B3-921A-D96260AD1804}"/>
              </a:ext>
            </a:extLst>
          </p:cNvPr>
          <p:cNvSpPr/>
          <p:nvPr/>
        </p:nvSpPr>
        <p:spPr>
          <a:xfrm>
            <a:off x="93663" y="150813"/>
            <a:ext cx="6624637" cy="9650412"/>
          </a:xfrm>
          <a:prstGeom prst="rect">
            <a:avLst/>
          </a:prstGeom>
          <a:noFill/>
          <a:ln w="635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644" eaLnBrk="1" fontAlgn="auto" hangingPunct="1">
              <a:spcBef>
                <a:spcPts val="0"/>
              </a:spcBef>
              <a:spcAft>
                <a:spcPts val="0"/>
              </a:spcAft>
              <a:defRPr/>
            </a:pPr>
            <a:endParaRPr lang="ja-JP" altLang="en-US" dirty="0">
              <a:solidFill>
                <a:srgbClr val="92D050"/>
              </a:solidFill>
            </a:endParaRPr>
          </a:p>
        </p:txBody>
      </p:sp>
      <p:sp>
        <p:nvSpPr>
          <p:cNvPr id="21" name="正方形/長方形 20">
            <a:extLst>
              <a:ext uri="{FF2B5EF4-FFF2-40B4-BE49-F238E27FC236}">
                <a16:creationId xmlns:a16="http://schemas.microsoft.com/office/drawing/2014/main" id="{4B3B2A57-54B9-4FE5-B28B-20AB5475F62E}"/>
              </a:ext>
            </a:extLst>
          </p:cNvPr>
          <p:cNvSpPr/>
          <p:nvPr/>
        </p:nvSpPr>
        <p:spPr>
          <a:xfrm>
            <a:off x="161925" y="84138"/>
            <a:ext cx="6624638" cy="9648825"/>
          </a:xfrm>
          <a:prstGeom prst="rect">
            <a:avLst/>
          </a:prstGeom>
          <a:noFill/>
          <a:ln w="1905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644" eaLnBrk="1" fontAlgn="auto" hangingPunct="1">
              <a:spcBef>
                <a:spcPts val="0"/>
              </a:spcBef>
              <a:spcAft>
                <a:spcPts val="0"/>
              </a:spcAft>
              <a:defRPr/>
            </a:pPr>
            <a:endParaRPr lang="ja-JP" altLang="en-US"/>
          </a:p>
        </p:txBody>
      </p:sp>
      <p:pic>
        <p:nvPicPr>
          <p:cNvPr id="2063" name="Picture 4" descr="http://www.wanpug.com/illust/illust3786.png">
            <a:extLst>
              <a:ext uri="{FF2B5EF4-FFF2-40B4-BE49-F238E27FC236}">
                <a16:creationId xmlns:a16="http://schemas.microsoft.com/office/drawing/2014/main" id="{4DC9A096-90D3-4FAE-8709-FFF9515246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150" y="9478963"/>
            <a:ext cx="5741988"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58EDA0E6B47624495F9464D15878A02" ma:contentTypeVersion="12" ma:contentTypeDescription="新しいドキュメントを作成します。" ma:contentTypeScope="" ma:versionID="4a214cbea9b96c84bca4b63bea239b6d">
  <xsd:schema xmlns:xsd="http://www.w3.org/2001/XMLSchema" xmlns:xs="http://www.w3.org/2001/XMLSchema" xmlns:p="http://schemas.microsoft.com/office/2006/metadata/properties" xmlns:ns2="e0a662ad-d344-456a-aa39-e3838c12f20e" xmlns:ns3="cd12be20-ff96-4894-a9b0-a2577bb0efa0" targetNamespace="http://schemas.microsoft.com/office/2006/metadata/properties" ma:root="true" ma:fieldsID="23f71b876d20478415830a6338f00c6a" ns2:_="" ns3:_="">
    <xsd:import namespace="e0a662ad-d344-456a-aa39-e3838c12f20e"/>
    <xsd:import namespace="cd12be20-ff96-4894-a9b0-a2577bb0efa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a662ad-d344-456a-aa39-e3838c12f2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d12be20-ff96-4894-a9b0-a2577bb0efa0"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D5075B-6D87-4771-B63A-963B3BACA6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a662ad-d344-456a-aa39-e3838c12f20e"/>
    <ds:schemaRef ds:uri="cd12be20-ff96-4894-a9b0-a2577bb0ef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B853F0-0B4C-4E4E-9A94-EB074F4EF0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118</TotalTime>
  <Words>247</Words>
  <Application>Microsoft Office PowerPoint</Application>
  <PresentationFormat>A4 210 x 297 mm</PresentationFormat>
  <Paragraphs>15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vt:lpstr>
      <vt:lpstr>ＭＳ Ｐゴシック</vt:lpstr>
      <vt:lpstr>Calibri</vt:lpstr>
      <vt:lpstr>游ゴシック</vt:lpstr>
      <vt:lpstr>メイリオ</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ctd-user01</dc:creator>
  <cp:lastModifiedBy>丸山 貴也</cp:lastModifiedBy>
  <cp:revision>21</cp:revision>
  <dcterms:created xsi:type="dcterms:W3CDTF">2011-11-07T07:26:08Z</dcterms:created>
  <dcterms:modified xsi:type="dcterms:W3CDTF">2020-01-21T02:59:45Z</dcterms:modified>
</cp:coreProperties>
</file>